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5C22-C258-4B1F-AAC7-4B09E906F677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45506-2ED5-442C-B1CA-994E3F3402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45506-2ED5-442C-B1CA-994E3F3402D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F:\эскизы\лого.jpg"/>
          <p:cNvPicPr>
            <a:picLocks noChangeAspect="1" noChangeArrowheads="1"/>
          </p:cNvPicPr>
          <p:nvPr/>
        </p:nvPicPr>
        <p:blipFill>
          <a:blip r:embed="rId2" cstate="print"/>
          <a:srcRect l="42802" r="42674"/>
          <a:stretch>
            <a:fillRect/>
          </a:stretch>
        </p:blipFill>
        <p:spPr bwMode="auto">
          <a:xfrm>
            <a:off x="3419872" y="260648"/>
            <a:ext cx="2205653" cy="159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76872"/>
            <a:ext cx="9144000" cy="201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301" tIns="84651" rIns="169301" bIns="8465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693012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SimSun-ExtB" pitchFamily="49" charset="-122"/>
                <a:cs typeface="Times New Roman" pitchFamily="18" charset="0"/>
              </a:rPr>
              <a:t>Учреждение 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SimSun-ExtB" pitchFamily="49" charset="-122"/>
                <a:cs typeface="Times New Roman" pitchFamily="18" charset="0"/>
              </a:rPr>
              <a:t>«Колледж «</a:t>
            </a:r>
            <a:r>
              <a:rPr lang="ru-RU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SimSun-ExtB" pitchFamily="49" charset="-122"/>
                <a:cs typeface="Times New Roman" pitchFamily="18" charset="0"/>
              </a:rPr>
              <a:t>Максат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SimSun-ExtB" pitchFamily="49" charset="-122"/>
                <a:cs typeface="Times New Roman" pitchFamily="18" charset="0"/>
              </a:rPr>
              <a:t>»</a:t>
            </a:r>
            <a:endParaRPr lang="ru-RU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02814" y="5330486"/>
            <a:ext cx="6241186" cy="57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9301" tIns="84651" rIns="169301" bIns="8465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693012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ksanaBoruh\Desktop\syukpsukepchcuk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3296">
            <a:off x="7490259" y="2226188"/>
            <a:ext cx="1523712" cy="1012422"/>
          </a:xfrm>
          <a:prstGeom prst="rect">
            <a:avLst/>
          </a:prstGeom>
          <a:noFill/>
        </p:spPr>
      </p:pic>
      <p:pic>
        <p:nvPicPr>
          <p:cNvPr id="2051" name="Picture 3" descr="C:\Users\OksanaBoruh\Desktop\152606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1475656" cy="1863202"/>
          </a:xfrm>
          <a:prstGeom prst="rect">
            <a:avLst/>
          </a:prstGeom>
          <a:noFill/>
        </p:spPr>
      </p:pic>
      <p:pic>
        <p:nvPicPr>
          <p:cNvPr id="2054" name="Picture 6" descr="C:\Users\OksanaBoruh\Desktop\stumblread1-364x33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2622629" cy="2420888"/>
          </a:xfrm>
          <a:prstGeom prst="rect">
            <a:avLst/>
          </a:prstGeom>
          <a:noFill/>
        </p:spPr>
      </p:pic>
      <p:pic>
        <p:nvPicPr>
          <p:cNvPr id="2056" name="Picture 8" descr="C:\Users\OksanaBoruh\Desktop\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93096"/>
            <a:ext cx="2500912" cy="2276872"/>
          </a:xfrm>
          <a:prstGeom prst="rect">
            <a:avLst/>
          </a:prstGeom>
          <a:noFill/>
        </p:spPr>
      </p:pic>
      <p:pic>
        <p:nvPicPr>
          <p:cNvPr id="2057" name="Picture 9" descr="C:\Users\OksanaBoruh\Desktop\img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437112"/>
            <a:ext cx="1608179" cy="1206134"/>
          </a:xfrm>
          <a:prstGeom prst="rect">
            <a:avLst/>
          </a:prstGeom>
          <a:noFill/>
        </p:spPr>
      </p:pic>
      <p:pic>
        <p:nvPicPr>
          <p:cNvPr id="2058" name="Picture 10" descr="C:\Users\OksanaBoruh\Desktop\1367349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88640"/>
            <a:ext cx="2485328" cy="2000027"/>
          </a:xfrm>
          <a:prstGeom prst="rect">
            <a:avLst/>
          </a:prstGeom>
          <a:noFill/>
        </p:spPr>
      </p:pic>
      <p:pic>
        <p:nvPicPr>
          <p:cNvPr id="2059" name="Picture 11" descr="C:\Users\OksanaBoruh\Desktop\113145344_ed223851a54318b2cdd7c675b7085d8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5373216"/>
            <a:ext cx="1333500" cy="1238250"/>
          </a:xfrm>
          <a:prstGeom prst="rect">
            <a:avLst/>
          </a:prstGeom>
          <a:noFill/>
        </p:spPr>
      </p:pic>
      <p:pic>
        <p:nvPicPr>
          <p:cNvPr id="2060" name="Picture 12" descr="C:\Users\OksanaBoruh\Desktop\1460844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005064"/>
            <a:ext cx="2533650" cy="2609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для презентации\от Тулуповой\DSC09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320605" cy="3744416"/>
          </a:xfrm>
          <a:prstGeom prst="rect">
            <a:avLst/>
          </a:prstGeom>
          <a:noFill/>
        </p:spPr>
      </p:pic>
      <p:pic>
        <p:nvPicPr>
          <p:cNvPr id="3076" name="Picture 4" descr="F:\для презентации\от Тулуповой\DSC09895.JPG"/>
          <p:cNvPicPr>
            <a:picLocks noChangeAspect="1" noChangeArrowheads="1"/>
          </p:cNvPicPr>
          <p:nvPr/>
        </p:nvPicPr>
        <p:blipFill>
          <a:blip r:embed="rId4" cstate="print"/>
          <a:srcRect l="1288" t="15383"/>
          <a:stretch>
            <a:fillRect/>
          </a:stretch>
        </p:blipFill>
        <p:spPr bwMode="auto">
          <a:xfrm>
            <a:off x="3419872" y="3573016"/>
            <a:ext cx="5519874" cy="27809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F:\для презентации\от Тулуповой\DSC09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475" y="404664"/>
            <a:ext cx="4305525" cy="3168352"/>
          </a:xfrm>
          <a:prstGeom prst="rect">
            <a:avLst/>
          </a:prstGeom>
          <a:noFill/>
        </p:spPr>
      </p:pic>
      <p:pic>
        <p:nvPicPr>
          <p:cNvPr id="3079" name="Picture 7" descr="C:\Users\OksanaBoruh\Desktop\1354223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5911"/>
            <a:ext cx="2627784" cy="256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F:\для презентации\123\IMG-20170116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15990" cy="36450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  <p:pic>
        <p:nvPicPr>
          <p:cNvPr id="4100" name="Picture 4" descr="F:\для презентации\123\IMG-20170116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83697" cy="2755379"/>
          </a:xfrm>
          <a:prstGeom prst="rect">
            <a:avLst/>
          </a:prstGeom>
          <a:noFill/>
        </p:spPr>
      </p:pic>
      <p:pic>
        <p:nvPicPr>
          <p:cNvPr id="4101" name="Picture 5" descr="F:\для презентации\123\IMG-20170116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3324156" cy="3312368"/>
          </a:xfrm>
          <a:prstGeom prst="rect">
            <a:avLst/>
          </a:prstGeom>
          <a:noFill/>
        </p:spPr>
      </p:pic>
      <p:pic>
        <p:nvPicPr>
          <p:cNvPr id="4102" name="Picture 6" descr="C:\Users\OksanaBoruh\Desktop\0_b1161_2b99a18c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92327"/>
            <a:ext cx="2366607" cy="2965673"/>
          </a:xfrm>
          <a:prstGeom prst="rect">
            <a:avLst/>
          </a:prstGeom>
          <a:noFill/>
        </p:spPr>
      </p:pic>
      <p:pic>
        <p:nvPicPr>
          <p:cNvPr id="4103" name="Picture 7" descr="C:\Users\OksanaBoruh\Desktop\mishki-3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2133600" cy="1895475"/>
          </a:xfrm>
          <a:prstGeom prst="rect">
            <a:avLst/>
          </a:prstGeom>
          <a:noFill/>
        </p:spPr>
      </p:pic>
      <p:pic>
        <p:nvPicPr>
          <p:cNvPr id="4104" name="Picture 8" descr="C:\Users\OksanaBoruh\Desktop\anime-mishki-5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9450" y="4343400"/>
            <a:ext cx="2562225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для презентации\ГИРИ-2016\IMG_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68551" cy="331236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123" name="Picture 3" descr="F:\для презентации\ГИРИ-2016\IMG_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506" y="3356992"/>
            <a:ext cx="4896494" cy="3501008"/>
          </a:xfrm>
          <a:prstGeom prst="rect">
            <a:avLst/>
          </a:prstGeom>
          <a:noFill/>
        </p:spPr>
      </p:pic>
      <p:pic>
        <p:nvPicPr>
          <p:cNvPr id="5124" name="Picture 4" descr="F:\для презентации\ГИРИ-2016\IMG_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38686"/>
            <a:ext cx="2160240" cy="3519314"/>
          </a:xfrm>
          <a:prstGeom prst="rect">
            <a:avLst/>
          </a:prstGeom>
          <a:noFill/>
        </p:spPr>
      </p:pic>
      <p:pic>
        <p:nvPicPr>
          <p:cNvPr id="5125" name="Picture 5" descr="F:\для презентации\ГИРИ-2016\IMG_0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071430" cy="3501008"/>
          </a:xfrm>
          <a:prstGeom prst="rect">
            <a:avLst/>
          </a:prstGeom>
          <a:noFill/>
        </p:spPr>
      </p:pic>
      <p:pic>
        <p:nvPicPr>
          <p:cNvPr id="5128" name="Picture 8" descr="C:\Users\OksanaBoruh\Desktop\Incline-Dumbbell-Fly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052736"/>
            <a:ext cx="1664462" cy="1728192"/>
          </a:xfrm>
          <a:prstGeom prst="rect">
            <a:avLst/>
          </a:prstGeom>
          <a:noFill/>
        </p:spPr>
      </p:pic>
      <p:pic>
        <p:nvPicPr>
          <p:cNvPr id="5129" name="Picture 9" descr="C:\Users\OksanaBoruh\Desktop\imgpreview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836712"/>
            <a:ext cx="18478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OksanaBoruh\Desktop\2809545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307145" cy="2304256"/>
          </a:xfrm>
          <a:prstGeom prst="rect">
            <a:avLst/>
          </a:prstGeom>
          <a:noFill/>
        </p:spPr>
      </p:pic>
      <p:pic>
        <p:nvPicPr>
          <p:cNvPr id="6147" name="Picture 3" descr="F:\для презентации\от Тулуповой\DSC09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02430"/>
            <a:ext cx="6050451" cy="4055570"/>
          </a:xfrm>
          <a:prstGeom prst="rect">
            <a:avLst/>
          </a:prstGeom>
          <a:noFill/>
        </p:spPr>
      </p:pic>
      <p:pic>
        <p:nvPicPr>
          <p:cNvPr id="6149" name="Picture 5" descr="F:\для презентации\от Тулуповой\DSC09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491880" cy="3146322"/>
          </a:xfrm>
          <a:prstGeom prst="rect">
            <a:avLst/>
          </a:prstGeom>
          <a:noFill/>
        </p:spPr>
      </p:pic>
      <p:pic>
        <p:nvPicPr>
          <p:cNvPr id="6150" name="Picture 6" descr="C:\Users\OksanaBoruh\Desktop\sport-graphics-skiing-5711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326282" cy="232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OksanaBoruh\Desktop\kak-nauchitsya-plavat-kro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21696" cy="2060848"/>
          </a:xfrm>
          <a:prstGeom prst="rect">
            <a:avLst/>
          </a:prstGeom>
          <a:noFill/>
        </p:spPr>
      </p:pic>
      <p:pic>
        <p:nvPicPr>
          <p:cNvPr id="7171" name="Picture 3" descr="F:\для презентации\соревнавания по плаванию\IMG_5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522" y="0"/>
            <a:ext cx="5493479" cy="3645024"/>
          </a:xfrm>
          <a:prstGeom prst="rect">
            <a:avLst/>
          </a:prstGeom>
          <a:noFill/>
        </p:spPr>
      </p:pic>
      <p:pic>
        <p:nvPicPr>
          <p:cNvPr id="7172" name="Picture 4" descr="F:\для презентации\соревнавания по плаванию\IMG_5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152" y="3573016"/>
            <a:ext cx="4758848" cy="3284984"/>
          </a:xfrm>
          <a:prstGeom prst="rect">
            <a:avLst/>
          </a:prstGeom>
          <a:noFill/>
        </p:spPr>
      </p:pic>
      <p:pic>
        <p:nvPicPr>
          <p:cNvPr id="7173" name="Picture 5" descr="F:\для презентации\соревнавания по плаванию\IMG_5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684612" cy="3284984"/>
          </a:xfrm>
          <a:prstGeom prst="rect">
            <a:avLst/>
          </a:prstGeom>
          <a:noFill/>
        </p:spPr>
      </p:pic>
      <p:pic>
        <p:nvPicPr>
          <p:cNvPr id="7174" name="Picture 6" descr="C:\Users\OksanaBoruh\Desktop\podium-1-300x3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635896" cy="202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 descr="F:\СПЧ-16\IMG_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4320480" cy="2880320"/>
          </a:xfrm>
          <a:prstGeom prst="rect">
            <a:avLst/>
          </a:prstGeom>
          <a:noFill/>
        </p:spPr>
      </p:pic>
      <p:pic>
        <p:nvPicPr>
          <p:cNvPr id="8198" name="Picture 6" descr="F:\СПЧ-16\IMG_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068960"/>
            <a:ext cx="4536505" cy="3024336"/>
          </a:xfrm>
          <a:prstGeom prst="rect">
            <a:avLst/>
          </a:prstGeom>
          <a:noFill/>
        </p:spPr>
      </p:pic>
      <p:pic>
        <p:nvPicPr>
          <p:cNvPr id="8199" name="Picture 7" descr="F:\СПЧ-16\IMG_0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320480" cy="2880320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472" y="2924944"/>
            <a:ext cx="45730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 descr="C:\Users\OksanaBoruh\Desktop\95770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4941168"/>
            <a:ext cx="1762125" cy="1524000"/>
          </a:xfrm>
          <a:prstGeom prst="rect">
            <a:avLst/>
          </a:prstGeom>
          <a:noFill/>
        </p:spPr>
      </p:pic>
      <p:pic>
        <p:nvPicPr>
          <p:cNvPr id="8202" name="Picture 10" descr="C:\Users\OksanaBoruh\Desktop\95770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333999"/>
            <a:ext cx="1762126" cy="1524001"/>
          </a:xfrm>
          <a:prstGeom prst="rect">
            <a:avLst/>
          </a:prstGeom>
          <a:noFill/>
        </p:spPr>
      </p:pic>
      <p:pic>
        <p:nvPicPr>
          <p:cNvPr id="8203" name="Picture 11" descr="C:\Users\OksanaBoruh\Desktop\957707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375" y="5397500"/>
            <a:ext cx="17621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7</Words>
  <Application>Microsoft Office PowerPoint</Application>
  <PresentationFormat>Экран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OksanaBoruh</dc:creator>
  <cp:lastModifiedBy>OksanaBoruh</cp:lastModifiedBy>
  <cp:revision>20</cp:revision>
  <dcterms:created xsi:type="dcterms:W3CDTF">2017-02-09T04:47:17Z</dcterms:created>
  <dcterms:modified xsi:type="dcterms:W3CDTF">2017-02-09T07:50:42Z</dcterms:modified>
</cp:coreProperties>
</file>