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«А, МОЖЕТ, НЕ БЫЛО ТЕХ ДНЕЙ»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286500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kk-KZ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kk-KZ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kk-KZ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kk-KZ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kk-KZ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28-я годовщина вывода войск из Афганистана </a:t>
            </a:r>
            <a:endParaRPr lang="ru-RU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NXwoACfrF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5334000" cy="313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ru-RU" sz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ПРОдвижение труда»</a:t>
            </a:r>
            <a:endParaRPr lang="ru-RU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52400"/>
            <a:ext cx="7924800" cy="4800600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0_76737_b972437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457952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«ПРОдвижение труда»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-228600"/>
            <a:ext cx="8153400" cy="1676400"/>
          </a:xfrm>
        </p:spPr>
        <p:txBody>
          <a:bodyPr>
            <a:noAutofit/>
          </a:bodyPr>
          <a:lstStyle/>
          <a:p>
            <a:pPr algn="ctr"/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Karta-Afganist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«ПРОдвижение труда»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-228600"/>
            <a:ext cx="8153400" cy="1676400"/>
          </a:xfrm>
        </p:spPr>
        <p:txBody>
          <a:bodyPr>
            <a:noAutofit/>
          </a:bodyPr>
          <a:lstStyle/>
          <a:p>
            <a:pPr algn="ctr"/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c0ae2690eb26f8d506922587b96f6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2527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«ПРОдвижение труда»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533400"/>
            <a:ext cx="6553200" cy="4648200"/>
          </a:xfrm>
        </p:spPr>
        <p:txBody>
          <a:bodyPr>
            <a:noAutofit/>
          </a:bodyPr>
          <a:lstStyle/>
          <a:p>
            <a:pPr algn="ctr"/>
            <a:endParaRPr lang="ru-RU" sz="6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6" name="Рисунок 5" descr="0_7674c_f2f39dce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0367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«ПРОдвижение труда»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48600" cy="609600"/>
          </a:xfrm>
        </p:spPr>
        <p:txBody>
          <a:bodyPr>
            <a:noAutofit/>
          </a:bodyPr>
          <a:lstStyle/>
          <a:p>
            <a:pPr algn="ctr"/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1381740157_521567_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82186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«ПРОдвижение труда»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48600" cy="609600"/>
          </a:xfrm>
        </p:spPr>
        <p:txBody>
          <a:bodyPr>
            <a:noAutofit/>
          </a:bodyPr>
          <a:lstStyle/>
          <a:p>
            <a:pPr algn="ctr"/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Рисунок 4" descr="b9ed70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97" y="-17688"/>
            <a:ext cx="9185797" cy="61136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tx1"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218</TotalTime>
  <Words>40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«А, МОЖЕТ, НЕ БЫЛО ТЕХ ДНЕЙ»</vt:lpstr>
      <vt:lpstr>«ПРОдвижение труда»</vt:lpstr>
      <vt:lpstr>«ПРОдвижение труда»</vt:lpstr>
      <vt:lpstr>«ПРОдвижение труда»</vt:lpstr>
      <vt:lpstr>«ПРОдвижение труда»</vt:lpstr>
      <vt:lpstr>«ПРОдвижение труда»</vt:lpstr>
      <vt:lpstr>«ПРОдвижение труда»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«Продвижение труда»</dc:title>
  <dc:creator>admin</dc:creator>
  <cp:lastModifiedBy>admin</cp:lastModifiedBy>
  <cp:revision>24</cp:revision>
  <dcterms:created xsi:type="dcterms:W3CDTF">2016-12-09T03:34:52Z</dcterms:created>
  <dcterms:modified xsi:type="dcterms:W3CDTF">2017-02-02T05:19:47Z</dcterms:modified>
</cp:coreProperties>
</file>